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4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966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40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905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3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5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17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48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37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8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40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B880A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07035" y="8021"/>
            <a:ext cx="1127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0" y="56118"/>
            <a:ext cx="2259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Team 64 – </a:t>
            </a:r>
            <a:r>
              <a:rPr lang="en-US" dirty="0" err="1" smtClean="0"/>
              <a:t>We_Spy_AI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87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Nandan K N</dc:creator>
  <cp:lastModifiedBy>Nandan K N</cp:lastModifiedBy>
  <cp:revision>5</cp:revision>
  <dcterms:created xsi:type="dcterms:W3CDTF">2024-03-17T17:47:40Z</dcterms:created>
  <dcterms:modified xsi:type="dcterms:W3CDTF">2024-03-17T18:01:23Z</dcterms:modified>
</cp:coreProperties>
</file>